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1" r:id="rId1"/>
  </p:sldMasterIdLst>
  <p:notesMasterIdLst>
    <p:notesMasterId r:id="rId13"/>
  </p:notesMasterIdLst>
  <p:sldIdLst>
    <p:sldId id="256" r:id="rId2"/>
    <p:sldId id="257" r:id="rId3"/>
    <p:sldId id="265" r:id="rId4"/>
    <p:sldId id="262" r:id="rId5"/>
    <p:sldId id="263" r:id="rId6"/>
    <p:sldId id="264" r:id="rId7"/>
    <p:sldId id="259" r:id="rId8"/>
    <p:sldId id="266" r:id="rId9"/>
    <p:sldId id="267" r:id="rId10"/>
    <p:sldId id="260" r:id="rId11"/>
    <p:sldId id="261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4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Nascimento" userId="d23aaba82ff60fa2" providerId="LiveId" clId="{F4B5046B-26F8-44B7-9D3E-DA5AF11516CF}"/>
    <pc:docChg chg="undo custSel addSld modSld sldOrd">
      <pc:chgData name="Felipe Nascimento" userId="d23aaba82ff60fa2" providerId="LiveId" clId="{F4B5046B-26F8-44B7-9D3E-DA5AF11516CF}" dt="2022-03-30T13:37:29.151" v="108" actId="122"/>
      <pc:docMkLst>
        <pc:docMk/>
      </pc:docMkLst>
      <pc:sldChg chg="modSp mod">
        <pc:chgData name="Felipe Nascimento" userId="d23aaba82ff60fa2" providerId="LiveId" clId="{F4B5046B-26F8-44B7-9D3E-DA5AF11516CF}" dt="2022-03-30T13:18:53.322" v="29" actId="17032"/>
        <pc:sldMkLst>
          <pc:docMk/>
          <pc:sldMk cId="340778519" sldId="257"/>
        </pc:sldMkLst>
        <pc:spChg chg="mod">
          <ac:chgData name="Felipe Nascimento" userId="d23aaba82ff60fa2" providerId="LiveId" clId="{F4B5046B-26F8-44B7-9D3E-DA5AF11516CF}" dt="2022-03-30T13:18:53.322" v="29" actId="17032"/>
          <ac:spMkLst>
            <pc:docMk/>
            <pc:sldMk cId="340778519" sldId="257"/>
            <ac:spMk id="3" creationId="{00000000-0000-0000-0000-000000000000}"/>
          </ac:spMkLst>
        </pc:spChg>
      </pc:sldChg>
      <pc:sldChg chg="addSp modSp mod">
        <pc:chgData name="Felipe Nascimento" userId="d23aaba82ff60fa2" providerId="LiveId" clId="{F4B5046B-26F8-44B7-9D3E-DA5AF11516CF}" dt="2022-03-30T13:35:01.470" v="103" actId="1076"/>
        <pc:sldMkLst>
          <pc:docMk/>
          <pc:sldMk cId="191830850" sldId="259"/>
        </pc:sldMkLst>
        <pc:picChg chg="add mod">
          <ac:chgData name="Felipe Nascimento" userId="d23aaba82ff60fa2" providerId="LiveId" clId="{F4B5046B-26F8-44B7-9D3E-DA5AF11516CF}" dt="2022-03-30T13:34:33.891" v="95" actId="1076"/>
          <ac:picMkLst>
            <pc:docMk/>
            <pc:sldMk cId="191830850" sldId="259"/>
            <ac:picMk id="4" creationId="{3AB480EC-4AE0-4383-900D-716BF895B61A}"/>
          </ac:picMkLst>
        </pc:picChg>
        <pc:picChg chg="add mod">
          <ac:chgData name="Felipe Nascimento" userId="d23aaba82ff60fa2" providerId="LiveId" clId="{F4B5046B-26F8-44B7-9D3E-DA5AF11516CF}" dt="2022-03-30T13:34:37.622" v="96" actId="1076"/>
          <ac:picMkLst>
            <pc:docMk/>
            <pc:sldMk cId="191830850" sldId="259"/>
            <ac:picMk id="7" creationId="{EF4609FD-1FED-441D-A13B-E34272D28683}"/>
          </ac:picMkLst>
        </pc:picChg>
        <pc:picChg chg="add mod">
          <ac:chgData name="Felipe Nascimento" userId="d23aaba82ff60fa2" providerId="LiveId" clId="{F4B5046B-26F8-44B7-9D3E-DA5AF11516CF}" dt="2022-03-30T13:35:01.470" v="103" actId="1076"/>
          <ac:picMkLst>
            <pc:docMk/>
            <pc:sldMk cId="191830850" sldId="259"/>
            <ac:picMk id="9" creationId="{702123A4-7B34-4C88-B608-9721A7D6BFF3}"/>
          </ac:picMkLst>
        </pc:picChg>
        <pc:picChg chg="add mod">
          <ac:chgData name="Felipe Nascimento" userId="d23aaba82ff60fa2" providerId="LiveId" clId="{F4B5046B-26F8-44B7-9D3E-DA5AF11516CF}" dt="2022-03-30T13:34:20.848" v="92" actId="571"/>
          <ac:picMkLst>
            <pc:docMk/>
            <pc:sldMk cId="191830850" sldId="259"/>
            <ac:picMk id="11" creationId="{3CAA3483-637D-4D2D-9B3B-A7A688B9E72C}"/>
          </ac:picMkLst>
        </pc:picChg>
        <pc:picChg chg="add mod">
          <ac:chgData name="Felipe Nascimento" userId="d23aaba82ff60fa2" providerId="LiveId" clId="{F4B5046B-26F8-44B7-9D3E-DA5AF11516CF}" dt="2022-03-30T13:34:20.848" v="92" actId="571"/>
          <ac:picMkLst>
            <pc:docMk/>
            <pc:sldMk cId="191830850" sldId="259"/>
            <ac:picMk id="12" creationId="{733EFE3A-58CE-42DE-85F2-95C2D454D07A}"/>
          </ac:picMkLst>
        </pc:picChg>
        <pc:picChg chg="add mod">
          <ac:chgData name="Felipe Nascimento" userId="d23aaba82ff60fa2" providerId="LiveId" clId="{F4B5046B-26F8-44B7-9D3E-DA5AF11516CF}" dt="2022-03-30T13:34:20.848" v="92" actId="571"/>
          <ac:picMkLst>
            <pc:docMk/>
            <pc:sldMk cId="191830850" sldId="259"/>
            <ac:picMk id="13" creationId="{8BD72FB9-2BC8-4DDB-A9D7-10E8A41B30AA}"/>
          </ac:picMkLst>
        </pc:picChg>
        <pc:picChg chg="mod">
          <ac:chgData name="Felipe Nascimento" userId="d23aaba82ff60fa2" providerId="LiveId" clId="{F4B5046B-26F8-44B7-9D3E-DA5AF11516CF}" dt="2022-03-30T13:34:28.342" v="94" actId="14100"/>
          <ac:picMkLst>
            <pc:docMk/>
            <pc:sldMk cId="191830850" sldId="259"/>
            <ac:picMk id="18" creationId="{D6B87F03-A783-4B12-940F-E525E2DA0BB2}"/>
          </ac:picMkLst>
        </pc:picChg>
        <pc:picChg chg="mod">
          <ac:chgData name="Felipe Nascimento" userId="d23aaba82ff60fa2" providerId="LiveId" clId="{F4B5046B-26F8-44B7-9D3E-DA5AF11516CF}" dt="2022-03-30T13:34:28.342" v="94" actId="14100"/>
          <ac:picMkLst>
            <pc:docMk/>
            <pc:sldMk cId="191830850" sldId="259"/>
            <ac:picMk id="21" creationId="{115CDB24-4069-49A6-81B0-CDD1B1310911}"/>
          </ac:picMkLst>
        </pc:picChg>
        <pc:picChg chg="mod">
          <ac:chgData name="Felipe Nascimento" userId="d23aaba82ff60fa2" providerId="LiveId" clId="{F4B5046B-26F8-44B7-9D3E-DA5AF11516CF}" dt="2022-03-30T13:29:51.254" v="79" actId="1076"/>
          <ac:picMkLst>
            <pc:docMk/>
            <pc:sldMk cId="191830850" sldId="259"/>
            <ac:picMk id="22" creationId="{FD31DA9A-1F5F-4B69-98AA-A7F395EA0A98}"/>
          </ac:picMkLst>
        </pc:picChg>
      </pc:sldChg>
      <pc:sldChg chg="modSp mod">
        <pc:chgData name="Felipe Nascimento" userId="d23aaba82ff60fa2" providerId="LiveId" clId="{F4B5046B-26F8-44B7-9D3E-DA5AF11516CF}" dt="2022-03-30T13:37:29.151" v="108" actId="122"/>
        <pc:sldMkLst>
          <pc:docMk/>
          <pc:sldMk cId="181951036" sldId="260"/>
        </pc:sldMkLst>
        <pc:spChg chg="mod">
          <ac:chgData name="Felipe Nascimento" userId="d23aaba82ff60fa2" providerId="LiveId" clId="{F4B5046B-26F8-44B7-9D3E-DA5AF11516CF}" dt="2022-03-30T13:37:16.993" v="105" actId="122"/>
          <ac:spMkLst>
            <pc:docMk/>
            <pc:sldMk cId="181951036" sldId="260"/>
            <ac:spMk id="12" creationId="{77CE0F19-6245-4585-9B1C-BBE298CE534C}"/>
          </ac:spMkLst>
        </pc:spChg>
        <pc:spChg chg="mod">
          <ac:chgData name="Felipe Nascimento" userId="d23aaba82ff60fa2" providerId="LiveId" clId="{F4B5046B-26F8-44B7-9D3E-DA5AF11516CF}" dt="2022-03-30T13:37:13.777" v="104" actId="122"/>
          <ac:spMkLst>
            <pc:docMk/>
            <pc:sldMk cId="181951036" sldId="260"/>
            <ac:spMk id="13" creationId="{82EDAEE8-FC45-4684-9B96-AD4BC1738B5B}"/>
          </ac:spMkLst>
        </pc:spChg>
        <pc:spChg chg="mod">
          <ac:chgData name="Felipe Nascimento" userId="d23aaba82ff60fa2" providerId="LiveId" clId="{F4B5046B-26F8-44B7-9D3E-DA5AF11516CF}" dt="2022-03-30T13:37:21.811" v="106" actId="122"/>
          <ac:spMkLst>
            <pc:docMk/>
            <pc:sldMk cId="181951036" sldId="260"/>
            <ac:spMk id="14" creationId="{F86AC4B0-B4A5-4F7B-A18F-B9C388C2BE94}"/>
          </ac:spMkLst>
        </pc:spChg>
        <pc:spChg chg="mod">
          <ac:chgData name="Felipe Nascimento" userId="d23aaba82ff60fa2" providerId="LiveId" clId="{F4B5046B-26F8-44B7-9D3E-DA5AF11516CF}" dt="2022-03-30T13:37:29.151" v="108" actId="122"/>
          <ac:spMkLst>
            <pc:docMk/>
            <pc:sldMk cId="181951036" sldId="260"/>
            <ac:spMk id="15" creationId="{0750B287-DE75-46CB-9EF6-7C0676DD4F56}"/>
          </ac:spMkLst>
        </pc:spChg>
      </pc:sldChg>
      <pc:sldChg chg="modSp mod">
        <pc:chgData name="Felipe Nascimento" userId="d23aaba82ff60fa2" providerId="LiveId" clId="{F4B5046B-26F8-44B7-9D3E-DA5AF11516CF}" dt="2022-03-30T13:32:23.789" v="90" actId="1076"/>
        <pc:sldMkLst>
          <pc:docMk/>
          <pc:sldMk cId="0" sldId="264"/>
        </pc:sldMkLst>
        <pc:picChg chg="mod">
          <ac:chgData name="Felipe Nascimento" userId="d23aaba82ff60fa2" providerId="LiveId" clId="{F4B5046B-26F8-44B7-9D3E-DA5AF11516CF}" dt="2022-03-30T13:32:23.789" v="90" actId="1076"/>
          <ac:picMkLst>
            <pc:docMk/>
            <pc:sldMk cId="0" sldId="264"/>
            <ac:picMk id="3" creationId="{00000000-0000-0000-0000-000000000000}"/>
          </ac:picMkLst>
        </pc:picChg>
      </pc:sldChg>
      <pc:sldChg chg="addSp delSp modSp add mod ord">
        <pc:chgData name="Felipe Nascimento" userId="d23aaba82ff60fa2" providerId="LiveId" clId="{F4B5046B-26F8-44B7-9D3E-DA5AF11516CF}" dt="2022-03-30T13:31:03.287" v="88"/>
        <pc:sldMkLst>
          <pc:docMk/>
          <pc:sldMk cId="1045130001" sldId="266"/>
        </pc:sldMkLst>
        <pc:spChg chg="add mod">
          <ac:chgData name="Felipe Nascimento" userId="d23aaba82ff60fa2" providerId="LiveId" clId="{F4B5046B-26F8-44B7-9D3E-DA5AF11516CF}" dt="2022-03-30T13:23:21.034" v="77" actId="20577"/>
          <ac:spMkLst>
            <pc:docMk/>
            <pc:sldMk cId="1045130001" sldId="266"/>
            <ac:spMk id="5" creationId="{A33E23D9-5D5E-41E1-9F4D-A33237D31B3B}"/>
          </ac:spMkLst>
        </pc:spChg>
        <pc:picChg chg="add mod">
          <ac:chgData name="Felipe Nascimento" userId="d23aaba82ff60fa2" providerId="LiveId" clId="{F4B5046B-26F8-44B7-9D3E-DA5AF11516CF}" dt="2022-03-30T13:15:28.507" v="6" actId="1076"/>
          <ac:picMkLst>
            <pc:docMk/>
            <pc:sldMk cId="1045130001" sldId="266"/>
            <ac:picMk id="3" creationId="{7B36FA7A-CB62-42F0-964B-DDFD807762A6}"/>
          </ac:picMkLst>
        </pc:picChg>
        <pc:picChg chg="del">
          <ac:chgData name="Felipe Nascimento" userId="d23aaba82ff60fa2" providerId="LiveId" clId="{F4B5046B-26F8-44B7-9D3E-DA5AF11516CF}" dt="2022-03-30T13:14:42.056" v="1" actId="478"/>
          <ac:picMkLst>
            <pc:docMk/>
            <pc:sldMk cId="1045130001" sldId="266"/>
            <ac:picMk id="4" creationId="{00000000-0000-0000-0000-000000000000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CEFFA3-5D24-4F94-BB3F-AC602984E1F5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A8996-9828-4542-B1AB-EAC92E7565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2958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waterfallChart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funnel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stackedAreaChart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waterfallChart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57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35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20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6022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261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9984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679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921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4258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758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098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1643C-B7B6-429D-A780-AA1F36DF1054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51058-6E39-44B4-A165-3844CBB603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73151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?pbi_source=PowerPoint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c2f1d18-e497-42a4-914c-8281532477db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2937"/>
            <a:ext cx="12346547" cy="70109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13045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3653" y="500062"/>
            <a:ext cx="10515600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Time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929A1E0-9864-4191-BCB0-127FEE7D27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27" y="1802509"/>
            <a:ext cx="2462207" cy="229543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C4CC1A8-8E0B-43D9-A708-383CE4389D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104" y="1825625"/>
            <a:ext cx="2436896" cy="223461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63CFB16-366D-414D-84E2-0D9E791246B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765" y="1791216"/>
            <a:ext cx="2458709" cy="2269023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6FF731D-766D-47D3-8F54-BE3E8D769EF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0544" y="1802510"/>
            <a:ext cx="2458709" cy="229543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77CE0F19-6245-4585-9B1C-BBE298CE534C}"/>
              </a:ext>
            </a:extLst>
          </p:cNvPr>
          <p:cNvSpPr txBox="1"/>
          <p:nvPr/>
        </p:nvSpPr>
        <p:spPr>
          <a:xfrm>
            <a:off x="956929" y="4274288"/>
            <a:ext cx="200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André Rodrigues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2EDAEE8-FC45-4684-9B96-AD4BC1738B5B}"/>
              </a:ext>
            </a:extLst>
          </p:cNvPr>
          <p:cNvSpPr txBox="1"/>
          <p:nvPr/>
        </p:nvSpPr>
        <p:spPr>
          <a:xfrm>
            <a:off x="3636334" y="4274288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err="1">
                <a:solidFill>
                  <a:schemeClr val="tx1">
                    <a:lumMod val="65000"/>
                  </a:schemeClr>
                </a:solidFill>
              </a:rPr>
              <a:t>Emilly</a:t>
            </a:r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 Cristina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86AC4B0-B4A5-4F7B-A18F-B9C388C2BE94}"/>
              </a:ext>
            </a:extLst>
          </p:cNvPr>
          <p:cNvSpPr txBox="1"/>
          <p:nvPr/>
        </p:nvSpPr>
        <p:spPr>
          <a:xfrm>
            <a:off x="6400799" y="4274288"/>
            <a:ext cx="200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Felipe Nascimento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750B287-DE75-46CB-9EF6-7C0676DD4F56}"/>
              </a:ext>
            </a:extLst>
          </p:cNvPr>
          <p:cNvSpPr txBox="1"/>
          <p:nvPr/>
        </p:nvSpPr>
        <p:spPr>
          <a:xfrm>
            <a:off x="9080204" y="4274288"/>
            <a:ext cx="1541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65000"/>
                  </a:schemeClr>
                </a:solidFill>
              </a:rPr>
              <a:t>Lucas Calebe</a:t>
            </a:r>
          </a:p>
        </p:txBody>
      </p:sp>
    </p:spTree>
    <p:extLst>
      <p:ext uri="{BB962C8B-B14F-4D97-AF65-F5344CB8AC3E}">
        <p14:creationId xmlns:p14="http://schemas.microsoft.com/office/powerpoint/2010/main" val="181951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pt-BR" sz="6600" b="1" dirty="0">
                <a:ln w="19050">
                  <a:solidFill>
                    <a:srgbClr val="6B4801"/>
                  </a:solidFill>
                </a:ln>
                <a:solidFill>
                  <a:schemeClr val="bg1"/>
                </a:solidFill>
                <a:latin typeface="Game of Thrones" panose="02000500000000000000" pitchFamily="2" charset="0"/>
                <a:cs typeface="Andalus" panose="02020603050405020304" pitchFamily="18" charset="-78"/>
              </a:rPr>
              <a:t>Muito Obrigado</a:t>
            </a:r>
            <a:endParaRPr lang="pt-BR" sz="4800" b="1" dirty="0">
              <a:ln w="19050">
                <a:solidFill>
                  <a:srgbClr val="6B4801"/>
                </a:solidFill>
              </a:ln>
              <a:solidFill>
                <a:schemeClr val="bg1"/>
              </a:solidFill>
              <a:latin typeface="Game of Thrones" panose="02000500000000000000" pitchFamily="2" charset="0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57963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lgerian" panose="04020705040A02060702" pitchFamily="82" charset="0"/>
              </a:rPr>
              <a:t> </a:t>
            </a: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Curiosidades sobre a série representada em dados: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1- Top 10 atores que mais aparecem?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2- Atores que ficaram mais tempo na serie?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3- Quais os maiores episódios 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4- Quais as temporadas tem maior nota media?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5- Qual os episódios mais longos?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6- Qual região tem mais casas? 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7- As maiores batalhas?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8- Quantas mortes por temporada 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9- Quem matou mais?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10- Casa que matou mais?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11 – Top 10 episódios com melhores notas?</a:t>
            </a:r>
          </a:p>
          <a:p>
            <a:pPr marL="0" indent="0" algn="r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12 -  Rei que mais atacou?</a:t>
            </a:r>
          </a:p>
          <a:p>
            <a:pPr marL="0" indent="0">
              <a:buNone/>
            </a:pPr>
            <a:r>
              <a:rPr lang="pt-BR" sz="1600" dirty="0">
                <a:ln w="3175">
                  <a:noFill/>
                </a:ln>
                <a:solidFill>
                  <a:schemeClr val="tx2">
                    <a:lumMod val="75000"/>
                  </a:schemeClr>
                </a:solidFill>
                <a:latin typeface="Franklin Gothic Medium" panose="020B0603020102020204" pitchFamily="34" charset="0"/>
              </a:rPr>
              <a:t>13 – Rei que mais foi atacado?</a:t>
            </a:r>
            <a:br>
              <a:rPr lang="pt-BR" sz="1600" dirty="0">
                <a:ln w="3175">
                  <a:noFill/>
                </a:ln>
                <a:latin typeface="Franklin Gothic Medium" panose="020B0603020102020204" pitchFamily="34" charset="0"/>
              </a:rPr>
            </a:br>
            <a:endParaRPr lang="pt-BR" sz="1600" dirty="0">
              <a:ln w="3175">
                <a:noFill/>
              </a:ln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7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Algerian" panose="04020705040A02060702" pitchFamily="82" charset="0"/>
              </a:rPr>
              <a:t>dashboard_got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Algerian" panose="04020705040A02060702" pitchFamily="82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3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30/03/2022 03:53:33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30/03/2022 03:50:05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lusteredColumnChart ,textbox ,tableEx ,pieChart ,clusteredColumnChart ,waterfallChart ,image ,image ,image ,ima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image ,funnel ,donutChart ,stackedAreaChart ,pieChart ,image ,image ,image ,tableEx ,waterfallChart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3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5C9B347-563B-4289-B201-CE666E8EE8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60CB45F8-4D41-4687-9619-1F3B7AB1A808}"/>
              </a:ext>
            </a:extLst>
          </p:cNvPr>
          <p:cNvSpPr txBox="1"/>
          <p:nvPr/>
        </p:nvSpPr>
        <p:spPr>
          <a:xfrm>
            <a:off x="41564" y="469613"/>
            <a:ext cx="12108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Game of Thrones" panose="02000500000000000000" pitchFamily="2" charset="0"/>
              </a:rPr>
              <a:t>   </a:t>
            </a:r>
            <a:r>
              <a:rPr lang="pt-BR" sz="3200" dirty="0">
                <a:solidFill>
                  <a:schemeClr val="tx1">
                    <a:lumMod val="65000"/>
                  </a:schemeClr>
                </a:solidFill>
                <a:latin typeface="Game of Thrones" panose="02000500000000000000" pitchFamily="2" charset="0"/>
                <a:cs typeface="Andalus" panose="02020603050405020304"/>
              </a:rPr>
              <a:t>TECNOLOGIAS  E  FERRAMENTAS  UTILIZADAS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4F3620D-72D5-4F28-AE98-E9E6816CE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775" y="1752020"/>
            <a:ext cx="3352804" cy="251460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D6B87F03-A783-4B12-940F-E525E2DA0BB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440350" y="4724018"/>
            <a:ext cx="1694850" cy="167491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115CDB24-4069-49A6-81B0-CDD1B13109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89"/>
          <a:stretch/>
        </p:blipFill>
        <p:spPr>
          <a:xfrm>
            <a:off x="2695451" y="4754842"/>
            <a:ext cx="1771890" cy="1712976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FD31DA9A-1F5F-4B69-98AA-A7F395EA0A9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003" y="1812534"/>
            <a:ext cx="4085036" cy="239357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AB480EC-4AE0-4383-900D-716BF895B61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080" y="4478410"/>
            <a:ext cx="2265840" cy="226584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F4609FD-1FED-441D-A13B-E34272D2868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085" y="4840941"/>
            <a:ext cx="1540778" cy="154077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02123A4-7B34-4C88-B608-9721A7D6BFF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6549" y="4612737"/>
            <a:ext cx="1897472" cy="189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0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B36FA7A-CB62-42F0-964B-DDFD807762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" t="4086"/>
          <a:stretch/>
        </p:blipFill>
        <p:spPr>
          <a:xfrm>
            <a:off x="1190846" y="1265274"/>
            <a:ext cx="9226559" cy="502760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33E23D9-5D5E-41E1-9F4D-A33237D31B3B}"/>
              </a:ext>
            </a:extLst>
          </p:cNvPr>
          <p:cNvSpPr txBox="1"/>
          <p:nvPr/>
        </p:nvSpPr>
        <p:spPr>
          <a:xfrm>
            <a:off x="1434352" y="336176"/>
            <a:ext cx="9323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ame of Thrones" panose="02000500000000000000" pitchFamily="2" charset="0"/>
              </a:rPr>
              <a:t>TRELLO</a:t>
            </a:r>
            <a:endParaRPr lang="pt-BR" sz="2800" dirty="0">
              <a:latin typeface="Game of Thron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130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54D1C8-A37D-401F-A5EB-7B4BE3444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07641" y="1701537"/>
            <a:ext cx="10515600" cy="1325563"/>
          </a:xfrm>
        </p:spPr>
        <p:txBody>
          <a:bodyPr/>
          <a:lstStyle/>
          <a:p>
            <a:pPr algn="just"/>
            <a:r>
              <a:rPr lang="pt-BR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ndalus" panose="02020603050405020304"/>
              </a:rPr>
              <a:t>              </a:t>
            </a:r>
            <a:r>
              <a:rPr lang="pt-BR" sz="40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ndalus" panose="02020603050405020304"/>
              </a:rPr>
              <a:t>Modelagem de dados: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0B9FF30-6489-4C2C-BBB1-F290A3860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648" y="582839"/>
            <a:ext cx="6325367" cy="550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38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3953</TotalTime>
  <Words>295</Words>
  <Application>Microsoft Office PowerPoint</Application>
  <PresentationFormat>Widescreen</PresentationFormat>
  <Paragraphs>116</Paragraphs>
  <Slides>11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21" baseType="lpstr">
      <vt:lpstr>Algerian</vt:lpstr>
      <vt:lpstr>Andalus</vt:lpstr>
      <vt:lpstr>Arial</vt:lpstr>
      <vt:lpstr>Calibri</vt:lpstr>
      <vt:lpstr>Calibri Light</vt:lpstr>
      <vt:lpstr>Franklin Gothic Medium</vt:lpstr>
      <vt:lpstr>Game of Thrones</vt:lpstr>
      <vt:lpstr>Segoe UI</vt:lpstr>
      <vt:lpstr>Segoe UI Semibold</vt:lpstr>
      <vt:lpstr>Office Theme</vt:lpstr>
      <vt:lpstr>Apresentação do PowerPoint</vt:lpstr>
      <vt:lpstr> Curiosidades sobre a série representada em dados:</vt:lpstr>
      <vt:lpstr>dashboard_got</vt:lpstr>
      <vt:lpstr>Página 1</vt:lpstr>
      <vt:lpstr>Página 2</vt:lpstr>
      <vt:lpstr>Página 3</vt:lpstr>
      <vt:lpstr>Apresentação do PowerPoint</vt:lpstr>
      <vt:lpstr>Apresentação do PowerPoint</vt:lpstr>
      <vt:lpstr>              Modelagem de dados:</vt:lpstr>
      <vt:lpstr>Time</vt:lpstr>
      <vt:lpstr>Muito 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Providência</dc:creator>
  <cp:lastModifiedBy>EMILLY CRISTINA FINCO</cp:lastModifiedBy>
  <cp:revision>14</cp:revision>
  <dcterms:created xsi:type="dcterms:W3CDTF">2022-03-27T14:26:31Z</dcterms:created>
  <dcterms:modified xsi:type="dcterms:W3CDTF">2022-03-30T22:39:49Z</dcterms:modified>
</cp:coreProperties>
</file>

<file path=docProps/thumbnail.jpeg>
</file>